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á spojnica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5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EC52-3658-49B9-AB87-760F7BB9B81D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6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ADDF1824-537F-40A0-9B3C-2EC50BB4399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674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4380-E430-44F2-8C7B-A545CF03715F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5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984C0-6704-414A-B46D-FCE32C639BA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4413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55EE-1F4C-47F0-97B3-030125EF3DEC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478EE-608B-41AA-AEC0-4807C408E58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3290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74216-F7F4-4B6C-A49B-F56411C43F85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AC9A4159-42B2-49BA-B657-4446E067640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2123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á spojnica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83C2C-B257-4074-A8F5-C2CA9A553250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7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EFDD7-B617-4C7A-8B16-29E198F6E6D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582209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C4EF8-EB13-423B-A87D-D083D18F435D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6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D525D-7A5A-4C35-8F02-50CD27FA37E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8939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02BF1-E75D-4289-B67B-EB2DBA0A62DE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9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C6325FF9-9D4F-4310-A729-3D04037EA7D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5404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E672-F874-4E18-A69D-0C517F7CA284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4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6892D-3ED0-4B32-9212-051949E1B7D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55586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AC63-317A-4D70-9AB3-5EABFD7B64B5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3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73A52-E851-4601-B4E7-2FAE7B48402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7131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85D9-39E6-4C19-A0C7-69BF616FC5F2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7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30709-4D3A-470E-874E-370E87B0010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9400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1B921-30AE-4225-9424-5F4023626BEE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E30FB-ED36-4CEE-A32D-A93D74779D0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2377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Zástupný symbol textu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C45E95-56C4-426C-BE99-F3E262F2D4DD}" type="datetimeFigureOut">
              <a:rPr lang="sk-SK"/>
              <a:pPr>
                <a:defRPr/>
              </a:pPr>
              <a:t>30.03.2020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fld id="{ED00ECDD-9AA1-4837-923A-60D5BEA16DDD}" type="slidenum">
              <a:rPr lang="sk-SK" altLang="sk-SK"/>
              <a:pPr/>
              <a:t>‹#›</a:t>
            </a:fld>
            <a:endParaRPr lang="sk-SK" alt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3999" r:id="rId4"/>
    <p:sldLayoutId id="2147484005" r:id="rId5"/>
    <p:sldLayoutId id="2147484000" r:id="rId6"/>
    <p:sldLayoutId id="2147484006" r:id="rId7"/>
    <p:sldLayoutId id="2147484007" r:id="rId8"/>
    <p:sldLayoutId id="2147484008" r:id="rId9"/>
    <p:sldLayoutId id="2147484001" r:id="rId10"/>
    <p:sldLayoutId id="21474840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6000" dirty="0" err="1" smtClean="0">
                <a:solidFill>
                  <a:schemeClr val="accent1">
                    <a:lumMod val="75000"/>
                  </a:schemeClr>
                </a:solidFill>
              </a:rPr>
              <a:t>SopKy</a:t>
            </a:r>
            <a:r>
              <a:rPr lang="sk-SK" sz="6000" dirty="0" smtClean="0">
                <a:solidFill>
                  <a:schemeClr val="accent1">
                    <a:lumMod val="75000"/>
                  </a:schemeClr>
                </a:solidFill>
              </a:rPr>
              <a:t> a Zemetrasenie</a:t>
            </a:r>
            <a:endParaRPr lang="sk-SK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14625" y="5000625"/>
            <a:ext cx="61722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2000" dirty="0" smtClean="0"/>
              <a:t>Liana </a:t>
            </a:r>
            <a:r>
              <a:rPr lang="sk-SK" sz="2000" dirty="0" err="1" smtClean="0"/>
              <a:t>Hanigovská</a:t>
            </a:r>
            <a:r>
              <a:rPr lang="sk-SK" sz="2000" dirty="0" smtClean="0"/>
              <a:t>,  Levočská 11, 052 01 Spišská Nová  Ves</a:t>
            </a:r>
            <a:endParaRPr lang="sk-SK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Sopka </a:t>
            </a:r>
            <a:r>
              <a:rPr lang="sk-SK" dirty="0" err="1" smtClean="0">
                <a:solidFill>
                  <a:schemeClr val="accent1">
                    <a:lumMod val="75000"/>
                  </a:schemeClr>
                </a:solidFill>
              </a:rPr>
              <a:t>Krakatoa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9" name="Zástupný symbol obsahu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/>
          <a:lstStyle/>
          <a:p>
            <a:pPr eaLnBrk="1" hangingPunct="1"/>
            <a:r>
              <a:rPr lang="sk-SK" altLang="sk-SK" smtClean="0"/>
              <a:t>výbuch sopky Krakatoa v roku 1883</a:t>
            </a:r>
          </a:p>
          <a:p>
            <a:pPr eaLnBrk="1" hangingPunct="1"/>
            <a:r>
              <a:rPr lang="sk-SK" altLang="sk-SK" smtClean="0"/>
              <a:t>sopka pred katastrofou spôsobovala rôzne silné zemetrasenia a výbuchy</a:t>
            </a:r>
          </a:p>
          <a:p>
            <a:pPr eaLnBrk="1" hangingPunct="1"/>
            <a:r>
              <a:rPr lang="sk-SK" altLang="sk-SK" smtClean="0"/>
              <a:t>posledný výbuch bol taký silný, že pôvodný sopečný ostrov zanikol</a:t>
            </a:r>
          </a:p>
          <a:p>
            <a:pPr eaLnBrk="1" hangingPunct="1"/>
            <a:r>
              <a:rPr lang="sk-SK" altLang="sk-SK" smtClean="0"/>
              <a:t>nad sopkou vyrástol niekoľko desiatok kilometrov vysoký mrak popola a 30 metrov vysoké  vlny cunami spustošili okolité pobrežné oblasti</a:t>
            </a:r>
          </a:p>
          <a:p>
            <a:pPr eaLnBrk="1" hangingPunct="1"/>
            <a:r>
              <a:rPr lang="sk-SK" altLang="sk-SK" smtClean="0"/>
              <a:t>Výbuch bolo počuť až v Austrálii a na ostrove Maurícius</a:t>
            </a:r>
          </a:p>
          <a:p>
            <a:pPr eaLnBrk="1" hangingPunct="1"/>
            <a:endParaRPr lang="sk-SK" altLang="sk-SK" sz="28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obsahu 2"/>
          <p:cNvSpPr>
            <a:spLocks noGrp="1"/>
          </p:cNvSpPr>
          <p:nvPr>
            <p:ph sz="half" idx="1"/>
          </p:nvPr>
        </p:nvSpPr>
        <p:spPr>
          <a:xfrm>
            <a:off x="304800" y="1214438"/>
            <a:ext cx="4191000" cy="5110162"/>
          </a:xfrm>
        </p:spPr>
        <p:txBody>
          <a:bodyPr/>
          <a:lstStyle/>
          <a:p>
            <a:pPr eaLnBrk="1" hangingPunct="1"/>
            <a:r>
              <a:rPr lang="sk-SK" altLang="sk-SK" smtClean="0"/>
              <a:t>sopečný výbuch a vlny cunami spôsobili smrť viac ako 36 000 ľudí</a:t>
            </a:r>
          </a:p>
          <a:p>
            <a:pPr eaLnBrk="1" hangingPunct="1"/>
            <a:r>
              <a:rPr lang="sk-SK" altLang="sk-SK" smtClean="0"/>
              <a:t>sopka vznikla na mieste, kde sa približujú k sebe oceánska a pevninská litosferická doska</a:t>
            </a:r>
          </a:p>
          <a:p>
            <a:pPr eaLnBrk="1" hangingPunct="1"/>
            <a:endParaRPr lang="sk-SK" altLang="sk-SK" smtClean="0"/>
          </a:p>
        </p:txBody>
      </p:sp>
      <p:pic>
        <p:nvPicPr>
          <p:cNvPr id="20483" name="Zástupný symbol obsahu 4" descr="krakatoa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1571625"/>
            <a:ext cx="4143375" cy="45005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Sopečný ostrov </a:t>
            </a:r>
            <a:r>
              <a:rPr lang="sk-SK" dirty="0" err="1" smtClean="0">
                <a:solidFill>
                  <a:schemeClr val="accent1">
                    <a:lumMod val="75000"/>
                  </a:schemeClr>
                </a:solidFill>
              </a:rPr>
              <a:t>island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865687"/>
          </a:xfrm>
        </p:spPr>
        <p:txBody>
          <a:bodyPr/>
          <a:lstStyle/>
          <a:p>
            <a:pPr eaLnBrk="1" hangingPunct="1"/>
            <a:r>
              <a:rPr lang="sk-SK" altLang="sk-SK" smtClean="0"/>
              <a:t>vznikol na miestach, kde sa dve oceánske litosférické dosky od seba vzďaľujú a zemská kôra praská</a:t>
            </a:r>
          </a:p>
          <a:p>
            <a:pPr eaLnBrk="1" hangingPunct="1"/>
            <a:r>
              <a:rPr lang="sk-SK" altLang="sk-SK" smtClean="0"/>
              <a:t>v mieste pukliny stúpa zvnútra Zeme magma </a:t>
            </a:r>
          </a:p>
          <a:p>
            <a:pPr eaLnBrk="1" hangingPunct="1"/>
            <a:r>
              <a:rPr lang="sk-SK" altLang="sk-SK" smtClean="0"/>
              <a:t>láva na povrchu tuhne a vytvára </a:t>
            </a:r>
            <a:r>
              <a:rPr lang="sk-SK" altLang="sk-SK" b="1" smtClean="0"/>
              <a:t>oceánske chrbáty</a:t>
            </a:r>
            <a:r>
              <a:rPr lang="sk-SK" altLang="sk-SK" smtClean="0"/>
              <a:t>, ktoré rozšírujú dno oceána</a:t>
            </a:r>
          </a:p>
          <a:p>
            <a:pPr eaLnBrk="1" hangingPunct="1"/>
            <a:r>
              <a:rPr lang="sk-SK" altLang="sk-SK" smtClean="0"/>
              <a:t>nahromadené horniny sa môžu dostať až nad hladinu mora a vznikajú </a:t>
            </a:r>
            <a:r>
              <a:rPr lang="sk-SK" altLang="sk-SK" b="1" smtClean="0"/>
              <a:t>sopečné ostrovy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rázka 4" descr="islan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250" r="4250"/>
          <a:stretch>
            <a:fillRect/>
          </a:stretch>
        </p:blipFill>
        <p:spPr/>
      </p:pic>
      <p:sp>
        <p:nvSpPr>
          <p:cNvPr id="22531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5532438"/>
            <a:ext cx="5867400" cy="768350"/>
          </a:xfrm>
        </p:spPr>
        <p:txBody>
          <a:bodyPr/>
          <a:lstStyle/>
          <a:p>
            <a:pPr eaLnBrk="1" hangingPunct="1"/>
            <a:r>
              <a:rPr lang="sk-SK" altLang="sk-SK" sz="2800" smtClean="0"/>
              <a:t>Gejzír chŕliaci horúcu vodu (Island)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Zemetrasenie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555" name="Zástupný symbol obsahu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/>
          <a:lstStyle/>
          <a:p>
            <a:pPr eaLnBrk="1" hangingPunct="1"/>
            <a:r>
              <a:rPr lang="sk-SK" altLang="sk-SK" smtClean="0"/>
              <a:t>sopečná činnosť býva veľmi často spojená so zemetrasením</a:t>
            </a:r>
          </a:p>
          <a:p>
            <a:pPr eaLnBrk="1" hangingPunct="1"/>
            <a:r>
              <a:rPr lang="sk-SK" altLang="sk-SK" smtClean="0"/>
              <a:t>zemetrasenie môže vznikať aj vtedy, ak sa litosferické dosky kĺžu popri sebe</a:t>
            </a:r>
          </a:p>
          <a:p>
            <a:pPr eaLnBrk="1" hangingPunct="1"/>
            <a:r>
              <a:rPr lang="sk-SK" altLang="sk-SK" smtClean="0"/>
              <a:t>pri trení sa v zemskej kôre nahromadí obrovské množstvo energie, ktorá sa náhle uvoľní v podobe zemetrasenia</a:t>
            </a:r>
          </a:p>
          <a:p>
            <a:pPr eaLnBrk="1" hangingPunct="1"/>
            <a:r>
              <a:rPr lang="sk-SK" altLang="sk-SK" smtClean="0"/>
              <a:t>miesto pod zemských povrchom, v ktorom vzniká zemetrasenie sa nazýva </a:t>
            </a:r>
            <a:r>
              <a:rPr lang="sk-SK" altLang="sk-SK" b="1" smtClean="0"/>
              <a:t>epicentrum</a:t>
            </a:r>
          </a:p>
          <a:p>
            <a:pPr eaLnBrk="1" hangingPunct="1"/>
            <a:r>
              <a:rPr lang="sk-SK" altLang="sk-SK" smtClean="0"/>
              <a:t>sila zemetrasenia sa zisťuje podľa účinkov na ľudí predmety a prírodu v okolí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Zoznam použitej Literatúry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7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Geografia pre 5. ročník základných škôl</a:t>
            </a:r>
          </a:p>
          <a:p>
            <a:pPr eaLnBrk="1" hangingPunct="1"/>
            <a:r>
              <a:rPr lang="sk-SK" altLang="sk-SK" smtClean="0"/>
              <a:t>Wikipédia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071563"/>
            <a:ext cx="8686800" cy="5008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sk-SK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 smtClean="0">
                <a:solidFill>
                  <a:schemeClr val="accent1">
                    <a:lumMod val="75000"/>
                  </a:schemeClr>
                </a:solidFill>
              </a:rPr>
              <a:t>Ďakujem za pozornosť</a:t>
            </a:r>
            <a:endParaRPr lang="sk-SK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 smtClean="0">
                <a:solidFill>
                  <a:schemeClr val="accent1">
                    <a:lumMod val="75000"/>
                  </a:schemeClr>
                </a:solidFill>
              </a:rPr>
              <a:t>OBsah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Sopky</a:t>
            </a:r>
          </a:p>
          <a:p>
            <a:pPr eaLnBrk="1" hangingPunct="1"/>
            <a:r>
              <a:rPr lang="sk-SK" altLang="sk-SK" smtClean="0"/>
              <a:t>Ako vyzerá sopka?</a:t>
            </a:r>
          </a:p>
          <a:p>
            <a:pPr eaLnBrk="1" hangingPunct="1"/>
            <a:r>
              <a:rPr lang="sk-SK" altLang="sk-SK" smtClean="0"/>
              <a:t>Sopky na Slovensku</a:t>
            </a:r>
          </a:p>
          <a:p>
            <a:pPr eaLnBrk="1" hangingPunct="1"/>
            <a:r>
              <a:rPr lang="sk-SK" altLang="sk-SK" smtClean="0"/>
              <a:t>Typy sopiek</a:t>
            </a:r>
          </a:p>
          <a:p>
            <a:pPr eaLnBrk="1" hangingPunct="1"/>
            <a:r>
              <a:rPr lang="sk-SK" altLang="sk-SK" smtClean="0"/>
              <a:t>Sopka Krakatoa</a:t>
            </a:r>
          </a:p>
          <a:p>
            <a:pPr eaLnBrk="1" hangingPunct="1"/>
            <a:r>
              <a:rPr lang="sk-SK" altLang="sk-SK" smtClean="0"/>
              <a:t>Sopečný ostrov Island</a:t>
            </a:r>
          </a:p>
          <a:p>
            <a:pPr eaLnBrk="1" hangingPunct="1"/>
            <a:r>
              <a:rPr lang="sk-SK" altLang="sk-SK" smtClean="0"/>
              <a:t>Zemetrasenie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</a:rPr>
              <a:t>Sopky</a:t>
            </a:r>
            <a:endParaRPr lang="sk-SK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Zástupný symbol obsahu 2"/>
          <p:cNvSpPr>
            <a:spLocks noGrp="1"/>
          </p:cNvSpPr>
          <p:nvPr>
            <p:ph idx="1"/>
          </p:nvPr>
        </p:nvSpPr>
        <p:spPr>
          <a:xfrm>
            <a:off x="500063" y="857250"/>
            <a:ext cx="7467600" cy="4873625"/>
          </a:xfrm>
        </p:spPr>
        <p:txBody>
          <a:bodyPr/>
          <a:lstStyle/>
          <a:p>
            <a:pPr eaLnBrk="1" hangingPunct="1"/>
            <a:r>
              <a:rPr lang="sk-SK" altLang="sk-SK" smtClean="0"/>
              <a:t>sú miesta, kde sa na zemský povrch dostáva horúca roztavená hmota – </a:t>
            </a:r>
            <a:r>
              <a:rPr lang="sk-SK" altLang="sk-SK" b="1" smtClean="0"/>
              <a:t>magma</a:t>
            </a:r>
          </a:p>
          <a:p>
            <a:pPr eaLnBrk="1" hangingPunct="1"/>
            <a:r>
              <a:rPr lang="sk-SK" altLang="sk-SK" smtClean="0"/>
              <a:t>magma obsahuje plyny, preto je ľahšia ako jej okolie a stúpa hore, keď nájde v zemskej kôre dutinu, vyplní ju a vytvorí </a:t>
            </a:r>
            <a:r>
              <a:rPr lang="sk-SK" altLang="sk-SK" b="1" smtClean="0"/>
              <a:t>magmatický kozub</a:t>
            </a:r>
          </a:p>
          <a:p>
            <a:pPr eaLnBrk="1" hangingPunct="1"/>
            <a:r>
              <a:rPr lang="sk-SK" altLang="sk-SK" smtClean="0"/>
              <a:t>magma si v pokoji „buble“  pod  zemou, ak si nájde cestu, ktorou prerazí na povrch, stlačený plyn v horúcej magme spôsobí sopečný výbuch, pri ktorom vznikne sopka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4000" dirty="0" smtClean="0">
                <a:solidFill>
                  <a:schemeClr val="accent1">
                    <a:lumMod val="75000"/>
                  </a:schemeClr>
                </a:solidFill>
              </a:rPr>
              <a:t>AKO </a:t>
            </a:r>
            <a:r>
              <a:rPr lang="sk-SK" sz="4000" dirty="0" err="1" smtClean="0">
                <a:solidFill>
                  <a:schemeClr val="accent1">
                    <a:lumMod val="75000"/>
                  </a:schemeClr>
                </a:solidFill>
              </a:rPr>
              <a:t>VYZERá</a:t>
            </a:r>
            <a:r>
              <a:rPr lang="sk-SK" sz="4000" dirty="0" smtClean="0">
                <a:solidFill>
                  <a:schemeClr val="accent1">
                    <a:lumMod val="75000"/>
                  </a:schemeClr>
                </a:solidFill>
              </a:rPr>
              <a:t> SOPKA?</a:t>
            </a:r>
            <a:endParaRPr lang="sk-SK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magma preniká z hĺbky niekoľko 10 až 100 km a jej teplota je 600 až 1200 stupňov C</a:t>
            </a:r>
          </a:p>
          <a:p>
            <a:pPr eaLnBrk="1" hangingPunct="1"/>
            <a:r>
              <a:rPr lang="sk-SK" altLang="sk-SK" smtClean="0"/>
              <a:t>na zemský povrch sa vylieva ako láva, ochladzuje sa a tuhne</a:t>
            </a:r>
          </a:p>
          <a:p>
            <a:pPr eaLnBrk="1" hangingPunct="1"/>
            <a:r>
              <a:rPr lang="sk-SK" altLang="sk-SK" smtClean="0"/>
              <a:t>zloženie a teplota magmy rozhodujú o tom, ako bude sopka vyzerať, či bude láva pokojne vytekať alebo bude sopka vybuchovať</a:t>
            </a:r>
          </a:p>
          <a:p>
            <a:pPr eaLnBrk="1" hangingPunct="1"/>
            <a:r>
              <a:rPr lang="sk-SK" altLang="sk-SK" smtClean="0"/>
              <a:t>magma sa na zemský povrch dostáva </a:t>
            </a:r>
            <a:r>
              <a:rPr lang="sk-SK" altLang="sk-SK" b="1" smtClean="0"/>
              <a:t>sopečným komínom</a:t>
            </a:r>
          </a:p>
          <a:p>
            <a:pPr eaLnBrk="1" hangingPunct="1"/>
            <a:r>
              <a:rPr lang="sk-SK" altLang="sk-SK" smtClean="0"/>
              <a:t>vrchol sopky tvorí </a:t>
            </a:r>
            <a:r>
              <a:rPr lang="sk-SK" altLang="sk-SK" b="1" smtClean="0"/>
              <a:t>sopečný kráter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k-SK" altLang="sk-SK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04800" y="1214438"/>
            <a:ext cx="4191000" cy="51101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sk-SK" sz="3200" dirty="0" smtClean="0"/>
              <a:t>jeho rozšírením po silnom výbuchu vzniká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kaldera</a:t>
            </a:r>
            <a:endParaRPr lang="sk-SK" sz="32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sk-SK" sz="3200" dirty="0" smtClean="0"/>
              <a:t>produktom sopky sú okrem vytekajúcej lávy aj popol, prach, väčšie sopečné bomby a plyny</a:t>
            </a:r>
            <a:endParaRPr lang="sk-SK" sz="32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dirty="0" smtClean="0"/>
              <a:t>Výbuch sopky</a:t>
            </a:r>
            <a:endParaRPr lang="sk-SK" dirty="0"/>
          </a:p>
        </p:txBody>
      </p:sp>
      <p:pic>
        <p:nvPicPr>
          <p:cNvPr id="14340" name="Picture 2" descr="C:\Users\Lenovo\Desktop\výbuch sop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643063"/>
            <a:ext cx="3929063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Sopky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na Slovensku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ani slovenská krajina počas svojho vývoja nezostala bez sopečnej činnosti</a:t>
            </a:r>
          </a:p>
          <a:p>
            <a:pPr eaLnBrk="1" hangingPunct="1"/>
            <a:r>
              <a:rPr lang="sk-SK" altLang="sk-SK" smtClean="0"/>
              <a:t>príkladom veľkých sopiek sú Štiavnická sopka, najväčšia sopka v Európe pred 15 miliónmi rokov,  </a:t>
            </a:r>
            <a:r>
              <a:rPr lang="sk-SK" altLang="sk-SK" b="1" smtClean="0"/>
              <a:t>Poľana</a:t>
            </a:r>
            <a:r>
              <a:rPr lang="sk-SK" altLang="sk-SK" smtClean="0"/>
              <a:t>, či </a:t>
            </a:r>
            <a:r>
              <a:rPr lang="sk-SK" altLang="sk-SK" b="1" smtClean="0"/>
              <a:t>Vihorlat</a:t>
            </a:r>
          </a:p>
          <a:p>
            <a:pPr eaLnBrk="1" hangingPunct="1"/>
            <a:r>
              <a:rPr lang="sk-SK" altLang="sk-SK" smtClean="0"/>
              <a:t>najmladšia sopka na Slovensku je </a:t>
            </a:r>
            <a:r>
              <a:rPr lang="sk-SK" altLang="sk-SK" b="1" smtClean="0"/>
              <a:t>Putikov vrch </a:t>
            </a:r>
            <a:r>
              <a:rPr lang="sk-SK" altLang="sk-SK" smtClean="0"/>
              <a:t>pri meste Nová Baňa</a:t>
            </a:r>
          </a:p>
          <a:p>
            <a:pPr eaLnBrk="1" hangingPunct="1"/>
            <a:r>
              <a:rPr lang="sk-SK" altLang="sk-SK" smtClean="0"/>
              <a:t>jej vek odhadujú vedci na 100 tisíc rokov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rázka 4" descr="Mauna Lo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804" r="5804"/>
          <a:stretch>
            <a:fillRect/>
          </a:stretch>
        </p:blipFill>
        <p:spPr>
          <a:xfrm>
            <a:off x="3143240" y="616634"/>
            <a:ext cx="5391160" cy="409825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Typy </a:t>
            </a:r>
            <a:r>
              <a:rPr lang="sk-SK" sz="3200" dirty="0" err="1" smtClean="0">
                <a:solidFill>
                  <a:schemeClr val="accent1">
                    <a:lumMod val="75000"/>
                  </a:schemeClr>
                </a:solidFill>
              </a:rPr>
              <a:t>SopieK</a:t>
            </a:r>
            <a:endParaRPr lang="sk-S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8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5532438"/>
            <a:ext cx="5867400" cy="768350"/>
          </a:xfrm>
        </p:spPr>
        <p:txBody>
          <a:bodyPr/>
          <a:lstStyle/>
          <a:p>
            <a:pPr eaLnBrk="1" hangingPunct="1"/>
            <a:r>
              <a:rPr lang="sk-SK" altLang="sk-SK" sz="2800" smtClean="0"/>
              <a:t>Mauna Loa – lavová sopka (Havaj)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rázka 4" descr="paricuti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250" r="4250"/>
          <a:stretch>
            <a:fillRect/>
          </a:stretch>
        </p:blipFill>
        <p:spPr>
          <a:xfrm>
            <a:off x="3214678" y="616634"/>
            <a:ext cx="5319722" cy="3883936"/>
          </a:xfrm>
        </p:spPr>
      </p:pic>
      <p:sp>
        <p:nvSpPr>
          <p:cNvPr id="17411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5532438"/>
            <a:ext cx="5867400" cy="768350"/>
          </a:xfrm>
        </p:spPr>
        <p:txBody>
          <a:bodyPr/>
          <a:lstStyle/>
          <a:p>
            <a:pPr eaLnBrk="1" hangingPunct="1"/>
            <a:r>
              <a:rPr lang="sk-SK" altLang="sk-SK" sz="2800" smtClean="0"/>
              <a:t>Paricutin – sopka z popola a prachu (Mexiko)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rázka 4" descr="fudži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250" r="4250"/>
          <a:stretch>
            <a:fillRect/>
          </a:stretch>
        </p:blipFill>
        <p:spPr>
          <a:xfrm>
            <a:off x="3143240" y="616634"/>
            <a:ext cx="5391160" cy="4026812"/>
          </a:xfrm>
        </p:spPr>
      </p:pic>
      <p:sp>
        <p:nvSpPr>
          <p:cNvPr id="18435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5532438"/>
            <a:ext cx="5867400" cy="768350"/>
          </a:xfrm>
        </p:spPr>
        <p:txBody>
          <a:bodyPr/>
          <a:lstStyle/>
          <a:p>
            <a:pPr eaLnBrk="1" hangingPunct="1"/>
            <a:r>
              <a:rPr lang="sk-SK" altLang="sk-SK" sz="2800" smtClean="0"/>
              <a:t>Fudži -  sopka z lávy a iných produktov (Japonsko)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ovani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506</Words>
  <Application>Microsoft Office PowerPoint</Application>
  <PresentationFormat>Prezentácia na obrazovke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2" baseType="lpstr">
      <vt:lpstr>Arial</vt:lpstr>
      <vt:lpstr>Franklin Gothic Medium</vt:lpstr>
      <vt:lpstr>Franklin Gothic Book</vt:lpstr>
      <vt:lpstr>Wingdings 2</vt:lpstr>
      <vt:lpstr>Calibri</vt:lpstr>
      <vt:lpstr>Cestovanie</vt:lpstr>
      <vt:lpstr>SopKy a Zemetrasenie</vt:lpstr>
      <vt:lpstr>OBsah</vt:lpstr>
      <vt:lpstr>Sopky</vt:lpstr>
      <vt:lpstr>AKO VYZERá SOPKA?</vt:lpstr>
      <vt:lpstr>Prezentácia programu PowerPoint</vt:lpstr>
      <vt:lpstr>Sopky na Slovensku</vt:lpstr>
      <vt:lpstr>Typy SopieK</vt:lpstr>
      <vt:lpstr>Prezentácia programu PowerPoint</vt:lpstr>
      <vt:lpstr>Prezentácia programu PowerPoint</vt:lpstr>
      <vt:lpstr>Sopka Krakatoa</vt:lpstr>
      <vt:lpstr>Prezentácia programu PowerPoint</vt:lpstr>
      <vt:lpstr>Sopečný ostrov island</vt:lpstr>
      <vt:lpstr>Prezentácia programu PowerPoint</vt:lpstr>
      <vt:lpstr>Zemetrasenie</vt:lpstr>
      <vt:lpstr>Zoznam použitej Literatúry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SopKy a Zemetrasenie</dc:title>
  <dc:creator>Lenovo</dc:creator>
  <cp:lastModifiedBy>IVAN</cp:lastModifiedBy>
  <cp:revision>21</cp:revision>
  <dcterms:created xsi:type="dcterms:W3CDTF">2020-03-30T15:38:13Z</dcterms:created>
  <dcterms:modified xsi:type="dcterms:W3CDTF">2020-03-30T18:39:53Z</dcterms:modified>
</cp:coreProperties>
</file>